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8FF0363-B34D-48AD-9B28-59F95A4654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Eterna rocha é meu Jesus, </a:t>
            </a:r>
          </a:p>
          <a:p>
            <a:r>
              <a:rPr lang="pt-BR" dirty="0"/>
              <a:t>Refúgio sempre em temporal; </a:t>
            </a:r>
          </a:p>
          <a:p>
            <a:r>
              <a:rPr lang="pt-BR" dirty="0"/>
              <a:t>A confiança </a:t>
            </a:r>
            <a:r>
              <a:rPr lang="pt-BR" dirty="0" err="1"/>
              <a:t>nEle</a:t>
            </a:r>
            <a:r>
              <a:rPr lang="pt-BR" dirty="0"/>
              <a:t> pus; </a:t>
            </a:r>
          </a:p>
          <a:p>
            <a:r>
              <a:rPr lang="pt-BR" dirty="0"/>
              <a:t>Refúgio sempre em temporal.</a:t>
            </a:r>
          </a:p>
        </p:txBody>
      </p:sp>
    </p:spTree>
    <p:extLst>
      <p:ext uri="{BB962C8B-B14F-4D97-AF65-F5344CB8AC3E}">
        <p14:creationId xmlns:p14="http://schemas.microsoft.com/office/powerpoint/2010/main" val="156491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C401C6-3D94-4BAE-BD35-F3665DB41A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Rocha eterna, nossa Proteção, </a:t>
            </a:r>
          </a:p>
          <a:p>
            <a:r>
              <a:rPr lang="pt-BR" sz="4000" dirty="0"/>
              <a:t>Nosso Abrigo, nosso Salvador, </a:t>
            </a:r>
          </a:p>
          <a:p>
            <a:r>
              <a:rPr lang="pt-BR" sz="4000" dirty="0"/>
              <a:t>Sempre certo na tribulação, </a:t>
            </a:r>
          </a:p>
          <a:p>
            <a:r>
              <a:rPr lang="pt-BR" sz="4000" dirty="0"/>
              <a:t>Presente sempre </a:t>
            </a:r>
          </a:p>
          <a:p>
            <a:r>
              <a:rPr lang="pt-BR" sz="4000" dirty="0"/>
              <a:t>em nossa dor.</a:t>
            </a:r>
          </a:p>
        </p:txBody>
      </p:sp>
    </p:spTree>
    <p:extLst>
      <p:ext uri="{BB962C8B-B14F-4D97-AF65-F5344CB8AC3E}">
        <p14:creationId xmlns:p14="http://schemas.microsoft.com/office/powerpoint/2010/main" val="907232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48A72D7-0E65-4F47-8E3B-0CF602DBBF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Defesa forte e Proteção, </a:t>
            </a:r>
          </a:p>
          <a:p>
            <a:r>
              <a:rPr lang="pt-BR" dirty="0"/>
              <a:t>Refúgio sempre em temporal; </a:t>
            </a:r>
          </a:p>
          <a:p>
            <a:r>
              <a:rPr lang="pt-BR" dirty="0"/>
              <a:t>Não temeremos provação, </a:t>
            </a:r>
          </a:p>
          <a:p>
            <a:r>
              <a:rPr lang="pt-BR" dirty="0"/>
              <a:t>Refúgio sempre em temporal. </a:t>
            </a:r>
          </a:p>
        </p:txBody>
      </p:sp>
    </p:spTree>
    <p:extLst>
      <p:ext uri="{BB962C8B-B14F-4D97-AF65-F5344CB8AC3E}">
        <p14:creationId xmlns:p14="http://schemas.microsoft.com/office/powerpoint/2010/main" val="3793599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C401C6-3D94-4BAE-BD35-F3665DB41A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Rocha eterna, nossa Proteção, </a:t>
            </a:r>
          </a:p>
          <a:p>
            <a:r>
              <a:rPr lang="pt-BR" dirty="0"/>
              <a:t>Nosso Abrigo, nosso Salvador, </a:t>
            </a:r>
          </a:p>
          <a:p>
            <a:r>
              <a:rPr lang="pt-BR" dirty="0"/>
              <a:t>Sempre certo na tribulação, </a:t>
            </a:r>
          </a:p>
          <a:p>
            <a:r>
              <a:rPr lang="pt-BR" dirty="0"/>
              <a:t>Presente sempre </a:t>
            </a:r>
          </a:p>
          <a:p>
            <a:r>
              <a:rPr lang="pt-BR" dirty="0"/>
              <a:t>em nossa dor.</a:t>
            </a:r>
          </a:p>
        </p:txBody>
      </p:sp>
    </p:spTree>
    <p:extLst>
      <p:ext uri="{BB962C8B-B14F-4D97-AF65-F5344CB8AC3E}">
        <p14:creationId xmlns:p14="http://schemas.microsoft.com/office/powerpoint/2010/main" val="727094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68298BD-B44F-45F8-A443-75AC801D87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“Ó, Rocha eterna, meu Jesus, </a:t>
            </a:r>
          </a:p>
          <a:p>
            <a:r>
              <a:rPr lang="pt-BR" dirty="0"/>
              <a:t>Refúgio sempre em temporal; </a:t>
            </a:r>
          </a:p>
          <a:p>
            <a:r>
              <a:rPr lang="pt-BR" dirty="0"/>
              <a:t>Sê Tu meu guia, força e luz, </a:t>
            </a:r>
          </a:p>
          <a:p>
            <a:r>
              <a:rPr lang="pt-BR" dirty="0"/>
              <a:t>Refúgio sempre em </a:t>
            </a:r>
            <a:r>
              <a:rPr lang="pt-BR"/>
              <a:t>temporal.”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1280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REFÚGIO EM TEMPORAL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C401C6-3D94-4BAE-BD35-F3665DB41A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Rocha eterna, nossa Proteção, </a:t>
            </a:r>
          </a:p>
          <a:p>
            <a:r>
              <a:rPr lang="pt-BR" dirty="0"/>
              <a:t>Nosso Abrigo, nosso Salvador, </a:t>
            </a:r>
          </a:p>
          <a:p>
            <a:r>
              <a:rPr lang="pt-BR" dirty="0"/>
              <a:t>Sempre certo na tribulação, </a:t>
            </a:r>
          </a:p>
          <a:p>
            <a:r>
              <a:rPr lang="pt-BR" dirty="0"/>
              <a:t>Presente sempre </a:t>
            </a:r>
          </a:p>
          <a:p>
            <a:r>
              <a:rPr lang="pt-BR" dirty="0"/>
              <a:t>em nossa dor.</a:t>
            </a:r>
          </a:p>
        </p:txBody>
      </p:sp>
    </p:spTree>
    <p:extLst>
      <p:ext uri="{BB962C8B-B14F-4D97-AF65-F5344CB8AC3E}">
        <p14:creationId xmlns:p14="http://schemas.microsoft.com/office/powerpoint/2010/main" val="2472754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39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REFÚGIO EM TEMPORAL</vt:lpstr>
      <vt:lpstr>REFÚGIO EM TEMPORAL</vt:lpstr>
      <vt:lpstr>REFÚGIO EM TEMPORAL</vt:lpstr>
      <vt:lpstr>REFÚGIO EM TEMPORAL</vt:lpstr>
      <vt:lpstr>REFÚGIO EM TEMPORAL</vt:lpstr>
      <vt:lpstr>REFÚGIO EM TEMPORAL</vt:lpstr>
      <vt:lpstr>REFÚGIO EM TEMPORAL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2019-06-12T22:49:59Z</dcterms:modified>
</cp:coreProperties>
</file>

<file path=docProps/thumbnail.jpeg>
</file>